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58" r:id="rId4"/>
    <p:sldId id="259" r:id="rId5"/>
    <p:sldId id="260" r:id="rId6"/>
  </p:sldIdLst>
  <p:sldSz cx="9906000" cy="6858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7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F46C-34F7-4DCF-8608-93542F2DEA62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9617-2825-42C1-823E-77B69EF28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144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F46C-34F7-4DCF-8608-93542F2DEA62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9617-2825-42C1-823E-77B69EF28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50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F46C-34F7-4DCF-8608-93542F2DEA62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9617-2825-42C1-823E-77B69EF28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486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F46C-34F7-4DCF-8608-93542F2DEA62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9617-2825-42C1-823E-77B69EF28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4646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F46C-34F7-4DCF-8608-93542F2DEA62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9617-2825-42C1-823E-77B69EF28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5758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F46C-34F7-4DCF-8608-93542F2DEA62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9617-2825-42C1-823E-77B69EF28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9153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F46C-34F7-4DCF-8608-93542F2DEA62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9617-2825-42C1-823E-77B69EF28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6271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F46C-34F7-4DCF-8608-93542F2DEA62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9617-2825-42C1-823E-77B69EF28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5274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F46C-34F7-4DCF-8608-93542F2DEA62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9617-2825-42C1-823E-77B69EF28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003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F46C-34F7-4DCF-8608-93542F2DEA62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9617-2825-42C1-823E-77B69EF28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971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F46C-34F7-4DCF-8608-93542F2DEA62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A9617-2825-42C1-823E-77B69EF28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645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3F46C-34F7-4DCF-8608-93542F2DEA62}" type="datetimeFigureOut">
              <a:rPr kumimoji="1" lang="ja-JP" altLang="en-US" smtClean="0"/>
              <a:t>2023/12/19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A9617-2825-42C1-823E-77B69EF28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8018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5D9073C-94AE-2813-38DA-96B54E0A2806}"/>
              </a:ext>
            </a:extLst>
          </p:cNvPr>
          <p:cNvGrpSpPr/>
          <p:nvPr/>
        </p:nvGrpSpPr>
        <p:grpSpPr>
          <a:xfrm>
            <a:off x="359769" y="1269000"/>
            <a:ext cx="4320000" cy="4320000"/>
            <a:chOff x="946684" y="1179498"/>
            <a:chExt cx="4320000" cy="4320000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0353B594-6C83-ADE0-FA47-7ADA895949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6683" y="1539498"/>
              <a:ext cx="3600000" cy="3600000"/>
            </a:xfrm>
            <a:prstGeom prst="rect">
              <a:avLst/>
            </a:prstGeom>
          </p:spPr>
        </p:pic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6E1A7EA0-9818-CE80-A7AF-5377E2D5C0D0}"/>
                </a:ext>
              </a:extLst>
            </p:cNvPr>
            <p:cNvSpPr/>
            <p:nvPr/>
          </p:nvSpPr>
          <p:spPr>
            <a:xfrm>
              <a:off x="946684" y="1179498"/>
              <a:ext cx="4320000" cy="432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noFill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435F595-AE77-CD65-9419-CE4F14595CD8}"/>
              </a:ext>
            </a:extLst>
          </p:cNvPr>
          <p:cNvGrpSpPr/>
          <p:nvPr/>
        </p:nvGrpSpPr>
        <p:grpSpPr>
          <a:xfrm>
            <a:off x="5226233" y="1269000"/>
            <a:ext cx="4320000" cy="4320000"/>
            <a:chOff x="946684" y="1179498"/>
            <a:chExt cx="4320000" cy="4320000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71794794-6FD8-4B9B-8BC4-3953D60C91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7583" y="1540398"/>
              <a:ext cx="3598200" cy="3598200"/>
            </a:xfrm>
            <a:prstGeom prst="rect">
              <a:avLst/>
            </a:prstGeom>
          </p:spPr>
        </p:pic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C1DC57DB-DF1D-8133-F20D-24BAD1340C63}"/>
                </a:ext>
              </a:extLst>
            </p:cNvPr>
            <p:cNvSpPr/>
            <p:nvPr/>
          </p:nvSpPr>
          <p:spPr>
            <a:xfrm>
              <a:off x="946684" y="1179498"/>
              <a:ext cx="4320000" cy="432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6060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5D9073C-94AE-2813-38DA-96B54E0A2806}"/>
              </a:ext>
            </a:extLst>
          </p:cNvPr>
          <p:cNvGrpSpPr/>
          <p:nvPr/>
        </p:nvGrpSpPr>
        <p:grpSpPr>
          <a:xfrm>
            <a:off x="359769" y="1269000"/>
            <a:ext cx="4320000" cy="4320000"/>
            <a:chOff x="946684" y="1179498"/>
            <a:chExt cx="4320000" cy="4320000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0353B594-6C83-ADE0-FA47-7ADA895949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6683" y="1539498"/>
              <a:ext cx="3600000" cy="3600000"/>
            </a:xfrm>
            <a:prstGeom prst="rect">
              <a:avLst/>
            </a:prstGeom>
          </p:spPr>
        </p:pic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6E1A7EA0-9818-CE80-A7AF-5377E2D5C0D0}"/>
                </a:ext>
              </a:extLst>
            </p:cNvPr>
            <p:cNvSpPr/>
            <p:nvPr/>
          </p:nvSpPr>
          <p:spPr>
            <a:xfrm>
              <a:off x="946684" y="1179498"/>
              <a:ext cx="4320000" cy="432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noFill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435F595-AE77-CD65-9419-CE4F14595CD8}"/>
              </a:ext>
            </a:extLst>
          </p:cNvPr>
          <p:cNvGrpSpPr/>
          <p:nvPr/>
        </p:nvGrpSpPr>
        <p:grpSpPr>
          <a:xfrm>
            <a:off x="5226233" y="1269000"/>
            <a:ext cx="4320000" cy="4320000"/>
            <a:chOff x="946684" y="1179498"/>
            <a:chExt cx="4320000" cy="4320000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71794794-6FD8-4B9B-8BC4-3953D60C91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7583" y="1540398"/>
              <a:ext cx="3598200" cy="3598200"/>
            </a:xfrm>
            <a:prstGeom prst="rect">
              <a:avLst/>
            </a:prstGeom>
          </p:spPr>
        </p:pic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C1DC57DB-DF1D-8133-F20D-24BAD1340C63}"/>
                </a:ext>
              </a:extLst>
            </p:cNvPr>
            <p:cNvSpPr/>
            <p:nvPr/>
          </p:nvSpPr>
          <p:spPr>
            <a:xfrm>
              <a:off x="946684" y="1179498"/>
              <a:ext cx="4320000" cy="432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7488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5D9073C-94AE-2813-38DA-96B54E0A2806}"/>
              </a:ext>
            </a:extLst>
          </p:cNvPr>
          <p:cNvGrpSpPr/>
          <p:nvPr/>
        </p:nvGrpSpPr>
        <p:grpSpPr>
          <a:xfrm>
            <a:off x="359769" y="1269000"/>
            <a:ext cx="4320000" cy="4320000"/>
            <a:chOff x="946684" y="1179498"/>
            <a:chExt cx="4320000" cy="4320000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0353B594-6C83-ADE0-FA47-7ADA895949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6683" y="1539498"/>
              <a:ext cx="3600000" cy="3600000"/>
            </a:xfrm>
            <a:prstGeom prst="rect">
              <a:avLst/>
            </a:prstGeom>
          </p:spPr>
        </p:pic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6E1A7EA0-9818-CE80-A7AF-5377E2D5C0D0}"/>
                </a:ext>
              </a:extLst>
            </p:cNvPr>
            <p:cNvSpPr/>
            <p:nvPr/>
          </p:nvSpPr>
          <p:spPr>
            <a:xfrm>
              <a:off x="946684" y="1179498"/>
              <a:ext cx="4320000" cy="432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noFill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435F595-AE77-CD65-9419-CE4F14595CD8}"/>
              </a:ext>
            </a:extLst>
          </p:cNvPr>
          <p:cNvGrpSpPr/>
          <p:nvPr/>
        </p:nvGrpSpPr>
        <p:grpSpPr>
          <a:xfrm>
            <a:off x="5226233" y="1269000"/>
            <a:ext cx="4320000" cy="4320000"/>
            <a:chOff x="946684" y="1179498"/>
            <a:chExt cx="4320000" cy="4320000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71794794-6FD8-4B9B-8BC4-3953D60C91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7583" y="1540398"/>
              <a:ext cx="3598200" cy="3598200"/>
            </a:xfrm>
            <a:prstGeom prst="rect">
              <a:avLst/>
            </a:prstGeom>
          </p:spPr>
        </p:pic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C1DC57DB-DF1D-8133-F20D-24BAD1340C63}"/>
                </a:ext>
              </a:extLst>
            </p:cNvPr>
            <p:cNvSpPr/>
            <p:nvPr/>
          </p:nvSpPr>
          <p:spPr>
            <a:xfrm>
              <a:off x="946684" y="1179498"/>
              <a:ext cx="4320000" cy="432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075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5D9073C-94AE-2813-38DA-96B54E0A2806}"/>
              </a:ext>
            </a:extLst>
          </p:cNvPr>
          <p:cNvGrpSpPr/>
          <p:nvPr/>
        </p:nvGrpSpPr>
        <p:grpSpPr>
          <a:xfrm>
            <a:off x="359769" y="1269000"/>
            <a:ext cx="4320000" cy="4320000"/>
            <a:chOff x="946684" y="1179498"/>
            <a:chExt cx="4320000" cy="4320000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0353B594-6C83-ADE0-FA47-7ADA895949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6683" y="1539498"/>
              <a:ext cx="3600000" cy="3600000"/>
            </a:xfrm>
            <a:prstGeom prst="rect">
              <a:avLst/>
            </a:prstGeom>
          </p:spPr>
        </p:pic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6E1A7EA0-9818-CE80-A7AF-5377E2D5C0D0}"/>
                </a:ext>
              </a:extLst>
            </p:cNvPr>
            <p:cNvSpPr/>
            <p:nvPr/>
          </p:nvSpPr>
          <p:spPr>
            <a:xfrm>
              <a:off x="946684" y="1179498"/>
              <a:ext cx="4320000" cy="432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noFill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435F595-AE77-CD65-9419-CE4F14595CD8}"/>
              </a:ext>
            </a:extLst>
          </p:cNvPr>
          <p:cNvGrpSpPr/>
          <p:nvPr/>
        </p:nvGrpSpPr>
        <p:grpSpPr>
          <a:xfrm>
            <a:off x="5226233" y="1269000"/>
            <a:ext cx="4320000" cy="4320000"/>
            <a:chOff x="946684" y="1179498"/>
            <a:chExt cx="4320000" cy="4320000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71794794-6FD8-4B9B-8BC4-3953D60C91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7583" y="1540398"/>
              <a:ext cx="3598200" cy="3598200"/>
            </a:xfrm>
            <a:prstGeom prst="rect">
              <a:avLst/>
            </a:prstGeom>
          </p:spPr>
        </p:pic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C1DC57DB-DF1D-8133-F20D-24BAD1340C63}"/>
                </a:ext>
              </a:extLst>
            </p:cNvPr>
            <p:cNvSpPr/>
            <p:nvPr/>
          </p:nvSpPr>
          <p:spPr>
            <a:xfrm>
              <a:off x="946684" y="1179498"/>
              <a:ext cx="4320000" cy="432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2191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5D9073C-94AE-2813-38DA-96B54E0A2806}"/>
              </a:ext>
            </a:extLst>
          </p:cNvPr>
          <p:cNvGrpSpPr/>
          <p:nvPr/>
        </p:nvGrpSpPr>
        <p:grpSpPr>
          <a:xfrm>
            <a:off x="359768" y="1269000"/>
            <a:ext cx="4320000" cy="4320000"/>
            <a:chOff x="946684" y="1179498"/>
            <a:chExt cx="4320000" cy="4320000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0353B594-6C83-ADE0-FA47-7ADA895949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6683" y="1539498"/>
              <a:ext cx="3600000" cy="3600000"/>
            </a:xfrm>
            <a:prstGeom prst="rect">
              <a:avLst/>
            </a:prstGeom>
          </p:spPr>
        </p:pic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6E1A7EA0-9818-CE80-A7AF-5377E2D5C0D0}"/>
                </a:ext>
              </a:extLst>
            </p:cNvPr>
            <p:cNvSpPr/>
            <p:nvPr/>
          </p:nvSpPr>
          <p:spPr>
            <a:xfrm>
              <a:off x="946684" y="1179498"/>
              <a:ext cx="4320000" cy="432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noFill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435F595-AE77-CD65-9419-CE4F14595CD8}"/>
              </a:ext>
            </a:extLst>
          </p:cNvPr>
          <p:cNvGrpSpPr/>
          <p:nvPr/>
        </p:nvGrpSpPr>
        <p:grpSpPr>
          <a:xfrm>
            <a:off x="5226232" y="1269000"/>
            <a:ext cx="4320000" cy="4320000"/>
            <a:chOff x="946684" y="1179498"/>
            <a:chExt cx="4320000" cy="4320000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71794794-6FD8-4B9B-8BC4-3953D60C91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307583" y="1540398"/>
              <a:ext cx="3598200" cy="3598200"/>
            </a:xfrm>
            <a:prstGeom prst="rect">
              <a:avLst/>
            </a:prstGeom>
          </p:spPr>
        </p:pic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C1DC57DB-DF1D-8133-F20D-24BAD1340C63}"/>
                </a:ext>
              </a:extLst>
            </p:cNvPr>
            <p:cNvSpPr/>
            <p:nvPr/>
          </p:nvSpPr>
          <p:spPr>
            <a:xfrm>
              <a:off x="946684" y="1179498"/>
              <a:ext cx="4320000" cy="432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8214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0</Words>
  <Application>Microsoft Office PowerPoint</Application>
  <PresentationFormat>A4 210 x 297 mm</PresentationFormat>
  <Paragraphs>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克彦</dc:creator>
  <cp:lastModifiedBy>田中　克彦</cp:lastModifiedBy>
  <cp:revision>12</cp:revision>
  <cp:lastPrinted>2023-09-05T05:40:43Z</cp:lastPrinted>
  <dcterms:created xsi:type="dcterms:W3CDTF">2022-09-20T05:34:44Z</dcterms:created>
  <dcterms:modified xsi:type="dcterms:W3CDTF">2023-12-19T01:50:11Z</dcterms:modified>
</cp:coreProperties>
</file>